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draft is unfinished. Finished means the register shows it signed, the PDF opens, every required box is filled, every No or Fail has a comment, and the photos are on the form. Names are full names. Companies are picked from the list. On Gateway, attendance waits for a matching induction. Close-out forms stay open until the action is done, and then they are signed closed.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one signed row, the PDF button, and the difference between that and a draft row. Do not open a row full of personal names.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End on the six tabs. Today is Daily. The week is Weekly. An area or a product is QA. A person or a permit is SHEQ. A machine is Plant. A delay or a flashing is General. Do not invent a spreadsheet beside the Hub for the same record.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If the PDF will not open, the form was never issued. Open it and Sign and issue, or find the draft and finish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C12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64592"/>
            <a:ext cx="109728" cy="6693408"/>
          </a:xfrm>
          <a:prstGeom prst="rect">
            <a:avLst/>
          </a:prstGeom>
          <a:solidFill>
            <a:srgbClr val="0F6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QFL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4160" y="365760"/>
            <a:ext cx="1540796" cy="5029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11480" y="347472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400" b="1">
                <a:solidFill>
                  <a:srgbClr val="0F6B4C"/>
                </a:solidFill>
                <a:latin typeface="Calibri"/>
              </a:rPr>
              <a:t>MODULE 15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685800"/>
            <a:ext cx="11155680" cy="137160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3200" b="1">
                <a:solidFill>
                  <a:srgbClr val="0C1248"/>
                </a:solidFill>
                <a:latin typeface="Calibri"/>
              </a:rPr>
              <a:t>What finished looks like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2240280"/>
            <a:ext cx="1106424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2200" b="0">
                <a:solidFill>
                  <a:srgbClr val="1C2836"/>
                </a:solidFill>
                <a:latin typeface="Calibri"/>
              </a:rPr>
              <a:t>A draft is unfinished.</a:t>
            </a:r>
          </a:p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2200" b="0">
                <a:solidFill>
                  <a:srgbClr val="1C2836"/>
                </a:solidFill>
                <a:latin typeface="Calibri"/>
              </a:rPr>
              <a:t>Finished means the register shows it signed and the PDF opens.</a:t>
            </a:r>
          </a:p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2200" b="0">
                <a:solidFill>
                  <a:srgbClr val="1C2836"/>
                </a:solidFill>
                <a:latin typeface="Calibri"/>
              </a:rPr>
              <a:t>Every No or Fail has a comment.</a:t>
            </a:r>
          </a:p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2200" b="0">
                <a:solidFill>
                  <a:srgbClr val="1C2836"/>
                </a:solidFill>
                <a:latin typeface="Calibri"/>
              </a:rPr>
              <a:t>Names are full names. Companies are picked from the list.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" y="6355080"/>
            <a:ext cx="1115568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200" b="0">
                <a:solidFill>
                  <a:srgbClr val="5C6B7A"/>
                </a:solidFill>
                <a:latin typeface="Calibri"/>
              </a:rPr>
              <a:t>Quantum Facades  ·  Hub training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C12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64592"/>
            <a:ext cx="109728" cy="6693408"/>
          </a:xfrm>
          <a:prstGeom prst="rect">
            <a:avLst/>
          </a:prstGeom>
          <a:solidFill>
            <a:srgbClr val="0C12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347472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400" b="1">
                <a:solidFill>
                  <a:srgbClr val="0F6B4C"/>
                </a:solidFill>
                <a:latin typeface="Calibri"/>
              </a:rPr>
              <a:t>ON THE REGISTER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685800"/>
            <a:ext cx="11155680" cy="137160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2800" b="1">
                <a:solidFill>
                  <a:srgbClr val="0C1248"/>
                </a:solidFill>
                <a:latin typeface="Calibri"/>
              </a:rPr>
              <a:t>Signed, with a PDF. Draft, without one.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240280"/>
            <a:ext cx="1106424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2200" b="0">
                <a:solidFill>
                  <a:srgbClr val="1C2836"/>
                </a:solidFill>
                <a:latin typeface="Calibri"/>
              </a:rPr>
              <a:t>Show one signed row and the PDF button.</a:t>
            </a:r>
          </a:p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2200" b="0">
                <a:solidFill>
                  <a:srgbClr val="1C2836"/>
                </a:solidFill>
                <a:latin typeface="Calibri"/>
              </a:rPr>
              <a:t>Show the difference from a draft row.</a:t>
            </a:r>
          </a:p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2200" b="0">
                <a:solidFill>
                  <a:srgbClr val="1C2836"/>
                </a:solidFill>
                <a:latin typeface="Calibri"/>
              </a:rPr>
              <a:t>Do not open a row full of personal names.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6355080"/>
            <a:ext cx="1115568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200" b="0">
                <a:solidFill>
                  <a:srgbClr val="5C6B7A"/>
                </a:solidFill>
                <a:latin typeface="Calibri"/>
              </a:rPr>
              <a:t>Quantum Facades  ·  Hub training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C12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64592"/>
            <a:ext cx="109728" cy="6693408"/>
          </a:xfrm>
          <a:prstGeom prst="rect">
            <a:avLst/>
          </a:prstGeom>
          <a:solidFill>
            <a:srgbClr val="0C12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347472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400" b="1">
                <a:solidFill>
                  <a:srgbClr val="0F6B4C"/>
                </a:solidFill>
                <a:latin typeface="Calibri"/>
              </a:rPr>
              <a:t>WHICH FORM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685800"/>
            <a:ext cx="11155680" cy="137160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2800" b="1">
                <a:solidFill>
                  <a:srgbClr val="0C1248"/>
                </a:solidFill>
                <a:latin typeface="Calibri"/>
              </a:rPr>
              <a:t>Use the six tabs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240280"/>
            <a:ext cx="1106424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1800" b="0">
                <a:solidFill>
                  <a:srgbClr val="1C2836"/>
                </a:solidFill>
                <a:latin typeface="Calibri"/>
              </a:rPr>
              <a:t>Today is Daily.</a:t>
            </a:r>
          </a:p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1800" b="0">
                <a:solidFill>
                  <a:srgbClr val="1C2836"/>
                </a:solidFill>
                <a:latin typeface="Calibri"/>
              </a:rPr>
              <a:t>The week is Weekly.</a:t>
            </a:r>
          </a:p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1800" b="0">
                <a:solidFill>
                  <a:srgbClr val="1C2836"/>
                </a:solidFill>
                <a:latin typeface="Calibri"/>
              </a:rPr>
              <a:t>An area or a product is QA.</a:t>
            </a:r>
          </a:p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1800" b="0">
                <a:solidFill>
                  <a:srgbClr val="1C2836"/>
                </a:solidFill>
                <a:latin typeface="Calibri"/>
              </a:rPr>
              <a:t>A person or a permit is SHEQ.</a:t>
            </a:r>
          </a:p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1800" b="0">
                <a:solidFill>
                  <a:srgbClr val="1C2836"/>
                </a:solidFill>
                <a:latin typeface="Calibri"/>
              </a:rPr>
              <a:t>A machine is Plant.</a:t>
            </a:r>
          </a:p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1800" b="0">
                <a:solidFill>
                  <a:srgbClr val="1C2836"/>
                </a:solidFill>
                <a:latin typeface="Calibri"/>
              </a:rPr>
              <a:t>A delay or a flashing is General.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6355080"/>
            <a:ext cx="1115568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200" b="0">
                <a:solidFill>
                  <a:srgbClr val="5C6B7A"/>
                </a:solidFill>
                <a:latin typeface="Calibri"/>
              </a:rPr>
              <a:t>Quantum Facades  ·  Hub training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E85D0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64592"/>
            <a:ext cx="109728" cy="6693408"/>
          </a:xfrm>
          <a:prstGeom prst="rect">
            <a:avLst/>
          </a:prstGeom>
          <a:solidFill>
            <a:srgbClr val="E85D0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347472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400" b="1">
                <a:solidFill>
                  <a:srgbClr val="E85D04"/>
                </a:solidFill>
                <a:latin typeface="Calibri"/>
              </a:rPr>
              <a:t>WHEN IT GOES WRONG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685800"/>
            <a:ext cx="11155680" cy="137160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2800" b="1">
                <a:solidFill>
                  <a:srgbClr val="0C1248"/>
                </a:solidFill>
                <a:latin typeface="Calibri"/>
              </a:rPr>
              <a:t>The PDF will not open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240280"/>
            <a:ext cx="1106424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2200" b="0">
                <a:solidFill>
                  <a:srgbClr val="1C2836"/>
                </a:solidFill>
                <a:latin typeface="Calibri"/>
              </a:rPr>
              <a:t>The form was never issued.</a:t>
            </a:r>
          </a:p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2200" b="0">
                <a:solidFill>
                  <a:srgbClr val="1C2836"/>
                </a:solidFill>
                <a:latin typeface="Calibri"/>
              </a:rPr>
              <a:t>Open it and Sign and issue.</a:t>
            </a:r>
          </a:p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2200" b="0">
                <a:solidFill>
                  <a:srgbClr val="1C2836"/>
                </a:solidFill>
                <a:latin typeface="Calibri"/>
              </a:rPr>
              <a:t>Or find the draft and finish it.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6355080"/>
            <a:ext cx="1115568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200" b="0">
                <a:solidFill>
                  <a:srgbClr val="5C6B7A"/>
                </a:solidFill>
                <a:latin typeface="Calibri"/>
              </a:rPr>
              <a:t>Quantum Facades  ·  Hub training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