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Daywork is six steps, and they stay in order. The project manager drafts the instruction. The QS confirms the work is not already in the measured works. The project manager issues it. The subcontractor fills the labour on the link. The project manager signs that labour. The QS values it. A site login cannot do the QS steps. An operations login cannot issue the instruction. Open Daywork from the site menu.</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banner at the top so you can see which role is signed in. The six chips are PM drafts, QS confirms, PM issues, Subcontractor labour, PM signs, QS values. The labour link is what you send. You do not ask the subcontractor for a Hub password. Open it in a private window. The register shows status, claimed, and QS valued.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Press New instruction only if you are happy to leave a draft. Otherwise open an existing row. The fields are project, client, labour subcontractor, location, date, discussed by the QFL project manager and the QS, recoverable, description, and why it is additional.</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the page says it is for the project manager, the QS, and admin, and this login is none of those, stop. The right person records this. If you are the project manager, the QS steps are not yours. Switch to an operations login for confirm and value. Do not tick the QS confirmation yourself to get the instruction out. If the QS has left a note that the work is in the measured works, the instruction does not get issued as daywork. Read the note on screen. If the subcontractor cannot open the link while logged into the Hub as someone else, use a private window.</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F6B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QFL-Logo.png"/>
          <p:cNvPicPr>
            <a:picLocks noChangeAspect="1"/>
          </p:cNvPicPr>
          <p:nvPr/>
        </p:nvPicPr>
        <p:blipFill>
          <a:blip r:embed="rId2"/>
          <a:stretch>
            <a:fillRect/>
          </a:stretch>
        </p:blipFill>
        <p:spPr>
          <a:xfrm>
            <a:off x="10424160" y="365760"/>
            <a:ext cx="1540796" cy="502920"/>
          </a:xfrm>
          <a:prstGeom prst="rect">
            <a:avLst/>
          </a:prstGeom>
        </p:spPr>
      </p:pic>
      <p:sp>
        <p:nvSpPr>
          <p:cNvPr id="6" name="TextBox 5"/>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MODULE 13</a:t>
            </a:r>
          </a:p>
        </p:txBody>
      </p:sp>
      <p:sp>
        <p:nvSpPr>
          <p:cNvPr id="7" name="TextBox 6"/>
          <p:cNvSpPr txBox="1"/>
          <p:nvPr/>
        </p:nvSpPr>
        <p:spPr>
          <a:xfrm>
            <a:off x="411480" y="685800"/>
            <a:ext cx="11155680" cy="1371600"/>
          </a:xfrm>
          <a:prstGeom prst="rect">
            <a:avLst/>
          </a:prstGeom>
          <a:noFill/>
        </p:spPr>
        <p:txBody>
          <a:bodyPr wrap="square"/>
          <a:lstStyle/>
          <a:p>
            <a:pPr algn="l"/>
            <a:r>
              <a:rPr sz="3200" b="1">
                <a:solidFill>
                  <a:srgbClr val="0C1248"/>
                </a:solidFill>
                <a:latin typeface="Calibri"/>
              </a:rPr>
              <a:t>Daywork stays in order</a:t>
            </a:r>
          </a:p>
        </p:txBody>
      </p:sp>
      <p:sp>
        <p:nvSpPr>
          <p:cNvPr id="8" name="TextBox 7"/>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1800" b="0">
                <a:solidFill>
                  <a:srgbClr val="1C2836"/>
                </a:solidFill>
                <a:latin typeface="Calibri"/>
              </a:rPr>
              <a:t>The project manager drafts.</a:t>
            </a:r>
          </a:p>
          <a:p>
            <a:pPr algn="l">
              <a:spcAft>
                <a:spcPts val="1000"/>
              </a:spcAft>
              <a:buFont typeface="Arial"/>
              <a:buChar char="•"/>
            </a:pPr>
            <a:r>
              <a:rPr sz="1800" b="0">
                <a:solidFill>
                  <a:srgbClr val="1C2836"/>
                </a:solidFill>
                <a:latin typeface="Calibri"/>
              </a:rPr>
              <a:t>The QS confirms it is not already in the measured works.</a:t>
            </a:r>
          </a:p>
          <a:p>
            <a:pPr algn="l">
              <a:spcAft>
                <a:spcPts val="1000"/>
              </a:spcAft>
              <a:buFont typeface="Arial"/>
              <a:buChar char="•"/>
            </a:pPr>
            <a:r>
              <a:rPr sz="1800" b="0">
                <a:solidFill>
                  <a:srgbClr val="1C2836"/>
                </a:solidFill>
                <a:latin typeface="Calibri"/>
              </a:rPr>
              <a:t>The project manager issues.</a:t>
            </a:r>
          </a:p>
          <a:p>
            <a:pPr algn="l">
              <a:spcAft>
                <a:spcPts val="1000"/>
              </a:spcAft>
              <a:buFont typeface="Arial"/>
              <a:buChar char="•"/>
            </a:pPr>
            <a:r>
              <a:rPr sz="1800" b="0">
                <a:solidFill>
                  <a:srgbClr val="1C2836"/>
                </a:solidFill>
                <a:latin typeface="Calibri"/>
              </a:rPr>
              <a:t>The subcontractor fills labour on a link. They do not log in.</a:t>
            </a:r>
          </a:p>
          <a:p>
            <a:pPr algn="l">
              <a:spcAft>
                <a:spcPts val="1000"/>
              </a:spcAft>
              <a:buFont typeface="Arial"/>
              <a:buChar char="•"/>
            </a:pPr>
            <a:r>
              <a:rPr sz="1800" b="0">
                <a:solidFill>
                  <a:srgbClr val="1C2836"/>
                </a:solidFill>
                <a:latin typeface="Calibri"/>
              </a:rPr>
              <a:t>The project manager signs. The QS values.</a:t>
            </a:r>
          </a:p>
        </p:txBody>
      </p:sp>
      <p:sp>
        <p:nvSpPr>
          <p:cNvPr id="9" name="TextBox 8"/>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THE SIX STEPS</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Read the banner, then the chips</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The banner shows which role is signed in.</a:t>
            </a:r>
          </a:p>
          <a:p>
            <a:pPr algn="l">
              <a:spcAft>
                <a:spcPts val="1000"/>
              </a:spcAft>
              <a:buFont typeface="Arial"/>
              <a:buChar char="•"/>
            </a:pPr>
            <a:r>
              <a:rPr sz="2200" b="0">
                <a:solidFill>
                  <a:srgbClr val="1C2836"/>
                </a:solidFill>
                <a:latin typeface="Calibri"/>
              </a:rPr>
              <a:t>PM drafts, QS confirms, PM issues.</a:t>
            </a:r>
          </a:p>
          <a:p>
            <a:pPr algn="l">
              <a:spcAft>
                <a:spcPts val="1000"/>
              </a:spcAft>
              <a:buFont typeface="Arial"/>
              <a:buChar char="•"/>
            </a:pPr>
            <a:r>
              <a:rPr sz="2200" b="0">
                <a:solidFill>
                  <a:srgbClr val="1C2836"/>
                </a:solidFill>
                <a:latin typeface="Calibri"/>
              </a:rPr>
              <a:t>Subcontractor labour, PM signs, QS values.</a:t>
            </a:r>
          </a:p>
          <a:p>
            <a:pPr algn="l">
              <a:spcAft>
                <a:spcPts val="1000"/>
              </a:spcAft>
              <a:buFont typeface="Arial"/>
              <a:buChar char="•"/>
            </a:pPr>
            <a:r>
              <a:rPr sz="2200" b="0">
                <a:solidFill>
                  <a:srgbClr val="1C2836"/>
                </a:solidFill>
                <a:latin typeface="Calibri"/>
              </a:rPr>
              <a:t>Send the labour link. Do not ask for a Hub password.</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THE INSTRUCTION</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What the draft has to say</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Project, client, labour subcontractor.</a:t>
            </a:r>
          </a:p>
          <a:p>
            <a:pPr algn="l">
              <a:spcAft>
                <a:spcPts val="1000"/>
              </a:spcAft>
              <a:buFont typeface="Arial"/>
              <a:buChar char="•"/>
            </a:pPr>
            <a:r>
              <a:rPr sz="2200" b="0">
                <a:solidFill>
                  <a:srgbClr val="1C2836"/>
                </a:solidFill>
                <a:latin typeface="Calibri"/>
              </a:rPr>
              <a:t>Location and date.</a:t>
            </a:r>
          </a:p>
          <a:p>
            <a:pPr algn="l">
              <a:spcAft>
                <a:spcPts val="1000"/>
              </a:spcAft>
              <a:buFont typeface="Arial"/>
              <a:buChar char="•"/>
            </a:pPr>
            <a:r>
              <a:rPr sz="2200" b="0">
                <a:solidFill>
                  <a:srgbClr val="1C2836"/>
                </a:solidFill>
                <a:latin typeface="Calibri"/>
              </a:rPr>
              <a:t>Discussed by the QFL project manager and the QS.</a:t>
            </a:r>
          </a:p>
          <a:p>
            <a:pPr algn="l">
              <a:spcAft>
                <a:spcPts val="1000"/>
              </a:spcAft>
              <a:buFont typeface="Arial"/>
              <a:buChar char="•"/>
            </a:pPr>
            <a:r>
              <a:rPr sz="2200" b="0">
                <a:solidFill>
                  <a:srgbClr val="1C2836"/>
                </a:solidFill>
                <a:latin typeface="Calibri"/>
              </a:rPr>
              <a:t>Recoverable, the description, and why it is additional.</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The wrong login, or the work is already measured</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1800" b="0">
                <a:solidFill>
                  <a:srgbClr val="1C2836"/>
                </a:solidFill>
                <a:latin typeface="Calibri"/>
              </a:rPr>
              <a:t>The page is for the project manager, the QS, and admin.</a:t>
            </a:r>
          </a:p>
          <a:p>
            <a:pPr algn="l">
              <a:spcAft>
                <a:spcPts val="1000"/>
              </a:spcAft>
              <a:buFont typeface="Arial"/>
              <a:buChar char="•"/>
            </a:pPr>
            <a:r>
              <a:rPr sz="1800" b="0">
                <a:solidFill>
                  <a:srgbClr val="1C2836"/>
                </a:solidFill>
                <a:latin typeface="Calibri"/>
              </a:rPr>
              <a:t>QS confirm and value need an operations login.</a:t>
            </a:r>
          </a:p>
          <a:p>
            <a:pPr algn="l">
              <a:spcAft>
                <a:spcPts val="1000"/>
              </a:spcAft>
              <a:buFont typeface="Arial"/>
              <a:buChar char="•"/>
            </a:pPr>
            <a:r>
              <a:rPr sz="1800" b="0">
                <a:solidFill>
                  <a:srgbClr val="1C2836"/>
                </a:solidFill>
                <a:latin typeface="Calibri"/>
              </a:rPr>
              <a:t>Do not tick the QS confirmation yourself.</a:t>
            </a:r>
          </a:p>
          <a:p>
            <a:pPr algn="l">
              <a:spcAft>
                <a:spcPts val="1000"/>
              </a:spcAft>
              <a:buFont typeface="Arial"/>
              <a:buChar char="•"/>
            </a:pPr>
            <a:r>
              <a:rPr sz="1800" b="0">
                <a:solidFill>
                  <a:srgbClr val="1C2836"/>
                </a:solidFill>
                <a:latin typeface="Calibri"/>
              </a:rPr>
              <a:t>If the QS says it is in the measured works, it is not issued as daywork.</a:t>
            </a:r>
          </a:p>
          <a:p>
            <a:pPr algn="l">
              <a:spcAft>
                <a:spcPts val="1000"/>
              </a:spcAft>
              <a:buFont typeface="Arial"/>
              <a:buChar char="•"/>
            </a:pPr>
            <a:r>
              <a:rPr sz="1800" b="0">
                <a:solidFill>
                  <a:srgbClr val="1C2836"/>
                </a:solidFill>
                <a:latin typeface="Calibri"/>
              </a:rPr>
              <a:t>A subcontractor already logged into the Hub opens the link in a private window.</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