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workshop drawing. Five steps: material, profile, dimensions, length, review. The picture on the right is the section the folder will cut. Issue fab sheet files the PDF. Save draft does not. Open Forms, General Forms, Flashing fabrication sheet, Fill. Do not press Issue unless design wants a real sheet in the drawings folder.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date, block as one letter A to D, and level as a floor number, ALL, or BM. Show material, gauge, colour and finish. Switch material to Aluminium and PPC becomes available. Set PPC to Yes. The gauge drops to 2 mm and 3 mm, the crushed hem disappears, and the finish list becomes Matt only. PPC cannot be chosen on steel. Set PPC back to No and the other finishes return.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Capping. The 15 mm return kicks inward at 45 degrees to downstand A, the corner at A is 88 degrees, then top B, and the 90 degree downstand C. Pick Capping external corner, then Capping internal corner. The section is the same and the plan is the hand. On Length, Plan leg 1, Plan leg 2 and the joint angle show for a corner. Go back to a straight profile, Capping or Drip, and those three boxes are gone.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Dimensions, change one length and the picture and the developed width update. On Review, warnings are orange and errors are red. If a red line is there, the sheet is not ready.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block is rejected, it has to be one letter, A to D. If level is rejected, use a floor number, ALL, or BM. If part reference is rejected, use letters then digits, such as F-07, and a description. Coated steel needs a RAL or BS colour. Galvanised and aluminium can be left uncoloured. Mill finish and no colour do not mark a colour face.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Aluminium and PPC will not offer 0.7 mm, a crushed hem, or Satin. That is deliberate. Use 2 mm or 3 mm, no hem, Matt. If the developed width warns it may not fit the coil, read the warning to the workshop. Do not ignore it and issue. If the status says a purchase order covers this sheet, Save and Delete are blocked. The PDF still opens. You cannot quietly change a sheet that has already been ordered. Speak to procurement before you expect the order to change. If the page still shows yesterday’s profile, refresh. Not saved yet means you have not pressed Save draft.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12</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Flashing fabrication sheet</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Five steps: material, profile, dimensions, length, review.</a:t>
            </a:r>
          </a:p>
          <a:p>
            <a:pPr algn="l">
              <a:spcAft>
                <a:spcPts val="1000"/>
              </a:spcAft>
              <a:buFont typeface="Arial"/>
              <a:buChar char="•"/>
            </a:pPr>
            <a:r>
              <a:rPr sz="2200" b="0">
                <a:solidFill>
                  <a:srgbClr val="1C2836"/>
                </a:solidFill>
                <a:latin typeface="Calibri"/>
              </a:rPr>
              <a:t>The picture is the section the workshop will cut.</a:t>
            </a:r>
          </a:p>
          <a:p>
            <a:pPr algn="l">
              <a:spcAft>
                <a:spcPts val="1000"/>
              </a:spcAft>
              <a:buFont typeface="Arial"/>
              <a:buChar char="•"/>
            </a:pPr>
            <a:r>
              <a:rPr sz="2200" b="0">
                <a:solidFill>
                  <a:srgbClr val="1C2836"/>
                </a:solidFill>
                <a:latin typeface="Calibri"/>
              </a:rPr>
              <a:t>Issue fab sheet files the PDF. Save draft does not.</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MATERIAL</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Date, block, level, then the metal</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Block is one letter, A to D.</a:t>
            </a:r>
          </a:p>
          <a:p>
            <a:pPr algn="l">
              <a:spcAft>
                <a:spcPts val="1000"/>
              </a:spcAft>
              <a:buFont typeface="Arial"/>
              <a:buChar char="•"/>
            </a:pPr>
            <a:r>
              <a:rPr sz="2200" b="0">
                <a:solidFill>
                  <a:srgbClr val="1C2836"/>
                </a:solidFill>
                <a:latin typeface="Calibri"/>
              </a:rPr>
              <a:t>Level is a floor number, ALL, or BM.</a:t>
            </a:r>
          </a:p>
          <a:p>
            <a:pPr algn="l">
              <a:spcAft>
                <a:spcPts val="1000"/>
              </a:spcAft>
              <a:buFont typeface="Arial"/>
              <a:buChar char="•"/>
            </a:pPr>
            <a:r>
              <a:rPr sz="2200" b="0">
                <a:solidFill>
                  <a:srgbClr val="1C2836"/>
                </a:solidFill>
                <a:latin typeface="Calibri"/>
              </a:rPr>
              <a:t>Material, gauge, colour and finish.</a:t>
            </a:r>
          </a:p>
          <a:p>
            <a:pPr algn="l">
              <a:spcAft>
                <a:spcPts val="1000"/>
              </a:spcAft>
              <a:buFont typeface="Arial"/>
              <a:buChar char="•"/>
            </a:pPr>
            <a:r>
              <a:rPr sz="2200" b="0">
                <a:solidFill>
                  <a:srgbClr val="1C2836"/>
                </a:solidFill>
                <a:latin typeface="Calibri"/>
              </a:rPr>
              <a:t>Aluminium with PPC is 2 mm minimum, Matt only, and no crushed hem.</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PROFILE</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Capping, and the two corners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Capping: 15 mm return inward at 45 degrees to downstand A.</a:t>
            </a:r>
          </a:p>
          <a:p>
            <a:pPr algn="l">
              <a:spcAft>
                <a:spcPts val="1000"/>
              </a:spcAft>
              <a:buFont typeface="Arial"/>
              <a:buChar char="•"/>
            </a:pPr>
            <a:r>
              <a:rPr sz="2200" b="0">
                <a:solidFill>
                  <a:srgbClr val="1C2836"/>
                </a:solidFill>
                <a:latin typeface="Calibri"/>
              </a:rPr>
              <a:t>88 degrees at A, top B, 90 degrees at C.</a:t>
            </a:r>
          </a:p>
          <a:p>
            <a:pPr algn="l">
              <a:spcAft>
                <a:spcPts val="1000"/>
              </a:spcAft>
              <a:buFont typeface="Arial"/>
              <a:buChar char="•"/>
            </a:pPr>
            <a:r>
              <a:rPr sz="2200" b="0">
                <a:solidFill>
                  <a:srgbClr val="1C2836"/>
                </a:solidFill>
                <a:latin typeface="Calibri"/>
              </a:rPr>
              <a:t>External and internal corners use the same section. The plan is the hand.</a:t>
            </a:r>
          </a:p>
          <a:p>
            <a:pPr algn="l">
              <a:spcAft>
                <a:spcPts val="1000"/>
              </a:spcAft>
              <a:buFont typeface="Arial"/>
              <a:buChar char="•"/>
            </a:pPr>
            <a:r>
              <a:rPr sz="2200" b="0">
                <a:solidFill>
                  <a:srgbClr val="1C2836"/>
                </a:solidFill>
                <a:latin typeface="Calibri"/>
              </a:rPr>
              <a:t>Plan leg 1, plan leg 2 and the joint angle appear only on a corner.</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REVIEW</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Orange is a warning. Red means it is not ready.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Change a length and the picture and the developed width update.</a:t>
            </a:r>
          </a:p>
          <a:p>
            <a:pPr algn="l">
              <a:spcAft>
                <a:spcPts val="1000"/>
              </a:spcAft>
              <a:buFont typeface="Arial"/>
              <a:buChar char="•"/>
            </a:pPr>
            <a:r>
              <a:rPr sz="2200" b="0">
                <a:solidFill>
                  <a:srgbClr val="1C2836"/>
                </a:solidFill>
                <a:latin typeface="Calibri"/>
              </a:rPr>
              <a:t>Read the orange warnings.</a:t>
            </a:r>
          </a:p>
          <a:p>
            <a:pPr algn="l">
              <a:spcAft>
                <a:spcPts val="1000"/>
              </a:spcAft>
              <a:buFont typeface="Arial"/>
              <a:buChar char="•"/>
            </a:pPr>
            <a:r>
              <a:rPr sz="2200" b="0">
                <a:solidFill>
                  <a:srgbClr val="1C2836"/>
                </a:solidFill>
                <a:latin typeface="Calibri"/>
              </a:rPr>
              <a:t>A red line means Issue is not ready.</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Block, level, part reference, or colour</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Block must be one letter, A to D.</a:t>
            </a:r>
          </a:p>
          <a:p>
            <a:pPr algn="l">
              <a:spcAft>
                <a:spcPts val="1000"/>
              </a:spcAft>
              <a:buFont typeface="Arial"/>
              <a:buChar char="•"/>
            </a:pPr>
            <a:r>
              <a:rPr sz="2200" b="0">
                <a:solidFill>
                  <a:srgbClr val="1C2836"/>
                </a:solidFill>
                <a:latin typeface="Calibri"/>
              </a:rPr>
              <a:t>Level is a floor number, ALL, or BM.</a:t>
            </a:r>
          </a:p>
          <a:p>
            <a:pPr algn="l">
              <a:spcAft>
                <a:spcPts val="1000"/>
              </a:spcAft>
              <a:buFont typeface="Arial"/>
              <a:buChar char="•"/>
            </a:pPr>
            <a:r>
              <a:rPr sz="2200" b="0">
                <a:solidFill>
                  <a:srgbClr val="1C2836"/>
                </a:solidFill>
                <a:latin typeface="Calibri"/>
              </a:rPr>
              <a:t>Part reference is letters then digits, such as F-07, plus a description.</a:t>
            </a:r>
          </a:p>
          <a:p>
            <a:pPr algn="l">
              <a:spcAft>
                <a:spcPts val="1000"/>
              </a:spcAft>
              <a:buFont typeface="Arial"/>
              <a:buChar char="•"/>
            </a:pPr>
            <a:r>
              <a:rPr sz="2200" b="0">
                <a:solidFill>
                  <a:srgbClr val="1C2836"/>
                </a:solidFill>
                <a:latin typeface="Calibri"/>
              </a:rPr>
              <a:t>Coated steel needs a colour. Galvanised and aluminium can be left uncoloured.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Aluminium and PPC, the coil, or an order already placed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No 0.7 mm, no crushed hem, no Satin. Use 2 mm or 3 mm, Matt.</a:t>
            </a:r>
          </a:p>
          <a:p>
            <a:pPr algn="l">
              <a:spcAft>
                <a:spcPts val="1000"/>
              </a:spcAft>
              <a:buFont typeface="Arial"/>
              <a:buChar char="•"/>
            </a:pPr>
            <a:r>
              <a:rPr sz="2200" b="0">
                <a:solidFill>
                  <a:srgbClr val="1C2836"/>
                </a:solidFill>
                <a:latin typeface="Calibri"/>
              </a:rPr>
              <a:t>A developed-width warning may mean it will not fit the coil. Do not ignore it.</a:t>
            </a:r>
          </a:p>
          <a:p>
            <a:pPr algn="l">
              <a:spcAft>
                <a:spcPts val="1000"/>
              </a:spcAft>
              <a:buFont typeface="Arial"/>
              <a:buChar char="•"/>
            </a:pPr>
            <a:r>
              <a:rPr sz="2200" b="0">
                <a:solidFill>
                  <a:srgbClr val="1C2836"/>
                </a:solidFill>
                <a:latin typeface="Calibri"/>
              </a:rPr>
              <a:t>If a purchase order covers this sheet, Save and Delete are blocked.</a:t>
            </a:r>
          </a:p>
          <a:p>
            <a:pPr algn="l">
              <a:spcAft>
                <a:spcPts val="1000"/>
              </a:spcAft>
              <a:buFont typeface="Arial"/>
              <a:buChar char="•"/>
            </a:pPr>
            <a:r>
              <a:rPr sz="2200" b="0">
                <a:solidFill>
                  <a:srgbClr val="1C2836"/>
                </a:solidFill>
                <a:latin typeface="Calibri"/>
              </a:rPr>
              <a:t>Speak to procurement before you expect the order to change.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