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how a delay is written down early enough for both sides to act. One matter, with the detail and the effect, is the minimum. Signing the issue locks those fields. Close-out is a second signature when it is actually resolved. Open Forms, General Forms, Early Warning Notice.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Opening Fill on a day which already has a notice reopens that notice. Press New when it is a different matter. Fill issued by, issued to, and their company. Add one matter: what it is, the detail, the effect. Show the attachment.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at Sign issue and at close-out. Do not sign a fake notice on a live job. Use a draft and delete it, or stop at the button.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you wanted a new notice and the old one opened, that is the same day. Press New. If you need to change the matter after Sign issue, those fields are locked. Use close-out for what happened next, or ask the person who can unlock it. Do not raise a second notice that contradicts the first without saying 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F6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QFL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160" y="365760"/>
            <a:ext cx="1540796" cy="502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MODULE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3200" b="1">
                <a:solidFill>
                  <a:srgbClr val="0C1248"/>
                </a:solidFill>
                <a:latin typeface="Calibri"/>
              </a:rPr>
              <a:t>Early warning notice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One matter, with the detail and the effect.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Sign issue locks those fields.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Close-out is a second signature when it is actually resolved.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STEP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A new matter, or the one already open 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Opening Fill on a day which already has a notice reopens that notice.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Press New when it is a different matter.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Issued by, issued to, and their company.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What it is, the detail, the effect, and the attachment.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0C12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0F6B4C"/>
                </a:solidFill>
                <a:latin typeface="Calibri"/>
              </a:rPr>
              <a:t>STEP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Sign issue, then close-out later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Sign issue locks the matter.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Close-out is when it is actually resolved.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Do not sign a practice notice on a live job.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64592"/>
            <a:ext cx="109728" cy="6693408"/>
          </a:xfrm>
          <a:prstGeom prst="rect">
            <a:avLst/>
          </a:prstGeom>
          <a:solidFill>
            <a:srgbClr val="E85D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347472"/>
            <a:ext cx="960120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400" b="1">
                <a:solidFill>
                  <a:srgbClr val="E85D04"/>
                </a:solidFill>
                <a:latin typeface="Calibri"/>
              </a:rPr>
              <a:t>WHEN IT GOES WRONG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85800"/>
            <a:ext cx="1115568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2800" b="1">
                <a:solidFill>
                  <a:srgbClr val="0C1248"/>
                </a:solidFill>
                <a:latin typeface="Calibri"/>
              </a:rPr>
              <a:t>The old notice opened, or the matter is locked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240280"/>
            <a:ext cx="11064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Same day: press New.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After Sign issue, those fields are locked.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Use close-out for what happened next.</a:t>
            </a:r>
          </a:p>
          <a:p>
            <a:pPr algn="l">
              <a:spcAft>
                <a:spcPts val="1000"/>
              </a:spcAft>
              <a:buFont typeface="Arial"/>
              <a:buChar char="•"/>
            </a:pPr>
            <a:r>
              <a:rPr sz="2200" b="0">
                <a:solidFill>
                  <a:srgbClr val="1C2836"/>
                </a:solidFill>
                <a:latin typeface="Calibri"/>
              </a:rPr>
              <a:t>Do not raise a second notice that contradicts the first without saying so.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355080"/>
            <a:ext cx="11155680" cy="320040"/>
          </a:xfrm>
          <a:prstGeom prst="rect">
            <a:avLst/>
          </a:prstGeom>
          <a:noFill/>
        </p:spPr>
        <p:txBody>
          <a:bodyPr wrap="square"/>
          <a:lstStyle/>
          <a:p>
            <a:pPr algn="l"/>
            <a:r>
              <a:rPr sz="1200" b="0">
                <a:solidFill>
                  <a:srgbClr val="5C6B7A"/>
                </a:solidFill>
                <a:latin typeface="Calibri"/>
              </a:rPr>
              <a:t>Quantum Facades  ·  Hub training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