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machine is a daily Yes, No or N/A, signed on the pad. The person has to be marked competent on their operative record before the questions open. A No needs a comment. Open Forms, Plant Inspection.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MCWP, New. Serial number and mast position. The checks open when that person is MCWP trained. On MEWP, the IPAF number has to start with OP, or they cannot be selected. Telehandler needs NPORS or CPCS on the record, or the checks stay locked. Scaffold needs PASMA Yes. Gas torch needs location, make, model and cylinder size. A Jubilee clip is a fail on every site. The public QR is the same form filled from the machine.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the person is competent and the form still locks, the card columns on their operative file are empty, or the training matrix does not show that ticket. Fill IPAF, Mastclimber, PASMA, NPORS or CPCS on their file, refresh name lists, and pick them again.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select a different operative just to unlock the form, stop. That is the wrong person on a safety record. If a No is left with no comment, the form will not finish. Write what failed.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F6B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FL-Logo.png"/>
          <p:cNvPicPr>
            <a:picLocks noChangeAspect="1"/>
          </p:cNvPicPr>
          <p:nvPr/>
        </p:nvPicPr>
        <p:blipFill>
          <a:blip r:embed="rId2"/>
          <a:stretch>
            <a:fillRect/>
          </a:stretch>
        </p:blipFill>
        <p:spPr>
          <a:xfrm>
            <a:off x="10424160" y="365760"/>
            <a:ext cx="1540796" cy="502920"/>
          </a:xfrm>
          <a:prstGeom prst="rect">
            <a:avLst/>
          </a:prstGeom>
        </p:spPr>
      </p:pic>
      <p:sp>
        <p:nvSpPr>
          <p:cNvPr id="6" name="TextBox 5"/>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MODULE 10</a:t>
            </a:r>
          </a:p>
        </p:txBody>
      </p:sp>
      <p:sp>
        <p:nvSpPr>
          <p:cNvPr id="7" name="TextBox 6"/>
          <p:cNvSpPr txBox="1"/>
          <p:nvPr/>
        </p:nvSpPr>
        <p:spPr>
          <a:xfrm>
            <a:off x="411480" y="685800"/>
            <a:ext cx="11155680" cy="1371600"/>
          </a:xfrm>
          <a:prstGeom prst="rect">
            <a:avLst/>
          </a:prstGeom>
          <a:noFill/>
        </p:spPr>
        <p:txBody>
          <a:bodyPr wrap="square"/>
          <a:lstStyle/>
          <a:p>
            <a:pPr algn="l"/>
            <a:r>
              <a:rPr sz="3200" b="1">
                <a:solidFill>
                  <a:srgbClr val="0C1248"/>
                </a:solidFill>
                <a:latin typeface="Calibri"/>
              </a:rPr>
              <a:t>Plant inspections</a:t>
            </a:r>
          </a:p>
        </p:txBody>
      </p:sp>
      <p:sp>
        <p:nvSpPr>
          <p:cNvPr id="8" name="TextBox 7"/>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Each machine is a daily Yes, No or N/A.</a:t>
            </a:r>
          </a:p>
          <a:p>
            <a:pPr algn="l">
              <a:spcAft>
                <a:spcPts val="1000"/>
              </a:spcAft>
              <a:buFont typeface="Arial"/>
              <a:buChar char="•"/>
            </a:pPr>
            <a:r>
              <a:rPr sz="2200" b="0">
                <a:solidFill>
                  <a:srgbClr val="1C2836"/>
                </a:solidFill>
                <a:latin typeface="Calibri"/>
              </a:rPr>
              <a:t>The checklist stays locked until a competent person is selected.</a:t>
            </a:r>
          </a:p>
          <a:p>
            <a:pPr algn="l">
              <a:spcAft>
                <a:spcPts val="1000"/>
              </a:spcAft>
              <a:buFont typeface="Arial"/>
              <a:buChar char="•"/>
            </a:pPr>
            <a:r>
              <a:rPr sz="2200" b="0">
                <a:solidFill>
                  <a:srgbClr val="1C2836"/>
                </a:solidFill>
                <a:latin typeface="Calibri"/>
              </a:rPr>
              <a:t>A No needs a comment.</a:t>
            </a:r>
          </a:p>
        </p:txBody>
      </p:sp>
      <p:sp>
        <p:nvSpPr>
          <p:cNvPr id="9" name="TextBox 8"/>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THE MACHINES</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What unlocks each checklist</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1800" b="0">
                <a:solidFill>
                  <a:srgbClr val="1C2836"/>
                </a:solidFill>
                <a:latin typeface="Calibri"/>
              </a:rPr>
              <a:t>MCWP: the person is MCWP trained.</a:t>
            </a:r>
          </a:p>
          <a:p>
            <a:pPr algn="l">
              <a:spcAft>
                <a:spcPts val="1000"/>
              </a:spcAft>
              <a:buFont typeface="Arial"/>
              <a:buChar char="•"/>
            </a:pPr>
            <a:r>
              <a:rPr sz="1800" b="0">
                <a:solidFill>
                  <a:srgbClr val="1C2836"/>
                </a:solidFill>
                <a:latin typeface="Calibri"/>
              </a:rPr>
              <a:t>MEWP: the IPAF number starts with OP.</a:t>
            </a:r>
          </a:p>
          <a:p>
            <a:pPr algn="l">
              <a:spcAft>
                <a:spcPts val="1000"/>
              </a:spcAft>
              <a:buFont typeface="Arial"/>
              <a:buChar char="•"/>
            </a:pPr>
            <a:r>
              <a:rPr sz="1800" b="0">
                <a:solidFill>
                  <a:srgbClr val="1C2836"/>
                </a:solidFill>
                <a:latin typeface="Calibri"/>
              </a:rPr>
              <a:t>Telehandler: NPORS or CPCS on the record.</a:t>
            </a:r>
          </a:p>
          <a:p>
            <a:pPr algn="l">
              <a:spcAft>
                <a:spcPts val="1000"/>
              </a:spcAft>
              <a:buFont typeface="Arial"/>
              <a:buChar char="•"/>
            </a:pPr>
            <a:r>
              <a:rPr sz="1800" b="0">
                <a:solidFill>
                  <a:srgbClr val="1C2836"/>
                </a:solidFill>
                <a:latin typeface="Calibri"/>
              </a:rPr>
              <a:t>Scaffold: PASMA is Yes.</a:t>
            </a:r>
          </a:p>
          <a:p>
            <a:pPr algn="l">
              <a:spcAft>
                <a:spcPts val="1000"/>
              </a:spcAft>
              <a:buFont typeface="Arial"/>
              <a:buChar char="•"/>
            </a:pPr>
            <a:r>
              <a:rPr sz="1800" b="0">
                <a:solidFill>
                  <a:srgbClr val="1C2836"/>
                </a:solidFill>
                <a:latin typeface="Calibri"/>
              </a:rPr>
              <a:t>Gas torch: a Jubilee clip is a fail on every site.</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They are competent and the form still locks</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The card columns on their operative file are empty.</a:t>
            </a:r>
          </a:p>
          <a:p>
            <a:pPr algn="l">
              <a:spcAft>
                <a:spcPts val="1000"/>
              </a:spcAft>
              <a:buFont typeface="Arial"/>
              <a:buChar char="•"/>
            </a:pPr>
            <a:r>
              <a:rPr sz="2200" b="0">
                <a:solidFill>
                  <a:srgbClr val="1C2836"/>
                </a:solidFill>
                <a:latin typeface="Calibri"/>
              </a:rPr>
              <a:t>Or the training matrix does not show that ticket.</a:t>
            </a:r>
          </a:p>
          <a:p>
            <a:pPr algn="l">
              <a:spcAft>
                <a:spcPts val="1000"/>
              </a:spcAft>
              <a:buFont typeface="Arial"/>
              <a:buChar char="•"/>
            </a:pPr>
            <a:r>
              <a:rPr sz="2200" b="0">
                <a:solidFill>
                  <a:srgbClr val="1C2836"/>
                </a:solidFill>
                <a:latin typeface="Calibri"/>
              </a:rPr>
              <a:t>Fill IPAF, Mastclimber, PASMA, NPORS or CPCS.</a:t>
            </a:r>
          </a:p>
          <a:p>
            <a:pPr algn="l">
              <a:spcAft>
                <a:spcPts val="1000"/>
              </a:spcAft>
              <a:buFont typeface="Arial"/>
              <a:buChar char="•"/>
            </a:pPr>
            <a:r>
              <a:rPr sz="2200" b="0">
                <a:solidFill>
                  <a:srgbClr val="1C2836"/>
                </a:solidFill>
                <a:latin typeface="Calibri"/>
              </a:rPr>
              <a:t>Refresh name lists, and pick them again.</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Do not pick someone else just to unlock it</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That puts the wrong person on a safety record.</a:t>
            </a:r>
          </a:p>
          <a:p>
            <a:pPr algn="l">
              <a:spcAft>
                <a:spcPts val="1000"/>
              </a:spcAft>
              <a:buFont typeface="Arial"/>
              <a:buChar char="•"/>
            </a:pPr>
            <a:r>
              <a:rPr sz="2200" b="0">
                <a:solidFill>
                  <a:srgbClr val="1C2836"/>
                </a:solidFill>
                <a:latin typeface="Calibri"/>
              </a:rPr>
              <a:t>Stop.</a:t>
            </a:r>
          </a:p>
          <a:p>
            <a:pPr algn="l">
              <a:spcAft>
                <a:spcPts val="1000"/>
              </a:spcAft>
              <a:buFont typeface="Arial"/>
              <a:buChar char="•"/>
            </a:pPr>
            <a:r>
              <a:rPr sz="2200" b="0">
                <a:solidFill>
                  <a:srgbClr val="1C2836"/>
                </a:solidFill>
                <a:latin typeface="Calibri"/>
              </a:rPr>
              <a:t>A No with no comment will not finish. Write what failed.</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