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Acceptance, rejection and handover are the conversation with the main contractor. The product packs are the install record. Location first, every line answered, a photo where the line asks for one, then Sign and issue. A photo on its own is not the QA record.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Works Area Acceptance. Show New WAA, block, areas or masts, and Sign and issue. If Communicated by is Email, the PDF is emailed when you issue. Works Area Rejection needs a reason clear enough for the main contractor to act. Works Area Handover needs the markup and the area photos. Sign and issue to the main contractor sends them a link to counter-sign, and the handover stays open until that signature is back. Save a draft only.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Product QA, show the location chips first: block, mast, level, subcontractor. Show one Yes, one No, one N/A, and where the evidence photo goes. Pre-install still needs both A and B. The template is edited once for the company, not on every sheet.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Corofil, fire barrier and insulation, and Supports, are on Gateway. Supports is horizontal, vertical, or both, with a photo per requirement. EPDM, and Promat and Y-Wall, are on Parliament Place. Tyvek is on Parliament Place, Gateway, and Urban One. IKO Mansafe is Gateway, with block, roof or level, and post location. Nyrok Insulation is Gateway. The tile is spelt Nyrok Insualtion. It is this pack. If a tile is missing, say which project uses it. Do not imply the job has skipped QA.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cannot tell which elevation a sheet belongs to, location was skipped. Go back and set block and level before anything else.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handover will not stand, the markup or the photos are missing. Attach them to the form. If the main contractor has not counter-signed, the register still shows it open. Chase the link. Do not start a second handover for the same area to make it look signed.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8</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Quality forms</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Acceptance, rejection and handover are the conversation with the main contractor.</a:t>
            </a:r>
          </a:p>
          <a:p>
            <a:pPr algn="l">
              <a:spcAft>
                <a:spcPts val="1000"/>
              </a:spcAft>
              <a:buFont typeface="Arial"/>
              <a:buChar char="•"/>
            </a:pPr>
            <a:r>
              <a:rPr sz="2200" b="0">
                <a:solidFill>
                  <a:srgbClr val="1C2836"/>
                </a:solidFill>
                <a:latin typeface="Calibri"/>
              </a:rPr>
              <a:t>The product packs are the install record.</a:t>
            </a:r>
          </a:p>
          <a:p>
            <a:pPr algn="l">
              <a:spcAft>
                <a:spcPts val="1000"/>
              </a:spcAft>
              <a:buFont typeface="Arial"/>
              <a:buChar char="•"/>
            </a:pPr>
            <a:r>
              <a:rPr sz="2200" b="0">
                <a:solidFill>
                  <a:srgbClr val="1C2836"/>
                </a:solidFill>
                <a:latin typeface="Calibri"/>
              </a:rPr>
              <a:t>Location first. Every line answered. A photo where the line asks for one. Then Sign and issue.</a:t>
            </a:r>
          </a:p>
          <a:p>
            <a:pPr algn="l">
              <a:spcAft>
                <a:spcPts val="1000"/>
              </a:spcAft>
              <a:buFont typeface="Arial"/>
              <a:buChar char="•"/>
            </a:pPr>
            <a:r>
              <a:rPr sz="2200" b="0">
                <a:solidFill>
                  <a:srgbClr val="1C2836"/>
                </a:solidFill>
                <a:latin typeface="Calibri"/>
              </a:rPr>
              <a:t>A photo on its own is not the QA record.</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MAIN CONTRACTOR</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Acceptance, rejection, handover</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Acceptance: new WAA, block, areas or masts. Email sends the PDF when you issue.</a:t>
            </a:r>
          </a:p>
          <a:p>
            <a:pPr algn="l">
              <a:spcAft>
                <a:spcPts val="1000"/>
              </a:spcAft>
              <a:buFont typeface="Arial"/>
              <a:buChar char="•"/>
            </a:pPr>
            <a:r>
              <a:rPr sz="2200" b="0">
                <a:solidFill>
                  <a:srgbClr val="1C2836"/>
                </a:solidFill>
                <a:latin typeface="Calibri"/>
              </a:rPr>
              <a:t>Rejection: the reason must be clear enough for the main contractor to act.</a:t>
            </a:r>
          </a:p>
          <a:p>
            <a:pPr algn="l">
              <a:spcAft>
                <a:spcPts val="1000"/>
              </a:spcAft>
              <a:buFont typeface="Arial"/>
              <a:buChar char="•"/>
            </a:pPr>
            <a:r>
              <a:rPr sz="2200" b="0">
                <a:solidFill>
                  <a:srgbClr val="1C2836"/>
                </a:solidFill>
                <a:latin typeface="Calibri"/>
              </a:rPr>
              <a:t>Handover: markup and area photos. It stays open until they counter-sign.</a:t>
            </a:r>
          </a:p>
          <a:p>
            <a:pPr algn="l">
              <a:spcAft>
                <a:spcPts val="1000"/>
              </a:spcAft>
              <a:buFont typeface="Arial"/>
              <a:buChar char="•"/>
            </a:pPr>
            <a:r>
              <a:rPr sz="2200" b="0">
                <a:solidFill>
                  <a:srgbClr val="1C2836"/>
                </a:solidFill>
                <a:latin typeface="Calibri"/>
              </a:rPr>
              <a:t>Save a draft only while you practise.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PRODUCT PACKS</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Location first, then every line</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Block, mast, level, subcontractor.</a:t>
            </a:r>
          </a:p>
          <a:p>
            <a:pPr algn="l">
              <a:spcAft>
                <a:spcPts val="1000"/>
              </a:spcAft>
              <a:buFont typeface="Arial"/>
              <a:buChar char="•"/>
            </a:pPr>
            <a:r>
              <a:rPr sz="1800" b="0">
                <a:solidFill>
                  <a:srgbClr val="1C2836"/>
                </a:solidFill>
                <a:latin typeface="Calibri"/>
              </a:rPr>
              <a:t>One Yes, one No, one N/A.</a:t>
            </a:r>
          </a:p>
          <a:p>
            <a:pPr algn="l">
              <a:spcAft>
                <a:spcPts val="1000"/>
              </a:spcAft>
              <a:buFont typeface="Arial"/>
              <a:buChar char="•"/>
            </a:pPr>
            <a:r>
              <a:rPr sz="1800" b="0">
                <a:solidFill>
                  <a:srgbClr val="1C2836"/>
                </a:solidFill>
                <a:latin typeface="Calibri"/>
              </a:rPr>
              <a:t>The evidence photo sits on the line that asks for it.</a:t>
            </a:r>
          </a:p>
          <a:p>
            <a:pPr algn="l">
              <a:spcAft>
                <a:spcPts val="1000"/>
              </a:spcAft>
              <a:buFont typeface="Arial"/>
              <a:buChar char="•"/>
            </a:pPr>
            <a:r>
              <a:rPr sz="1800" b="0">
                <a:solidFill>
                  <a:srgbClr val="1C2836"/>
                </a:solidFill>
                <a:latin typeface="Calibri"/>
              </a:rPr>
              <a:t>Pre-install still needs both A and B.</a:t>
            </a:r>
          </a:p>
          <a:p>
            <a:pPr algn="l">
              <a:spcAft>
                <a:spcPts val="1000"/>
              </a:spcAft>
              <a:buFont typeface="Arial"/>
              <a:buChar char="•"/>
            </a:pPr>
            <a:r>
              <a:rPr sz="1800" b="0">
                <a:solidFill>
                  <a:srgbClr val="1C2836"/>
                </a:solidFill>
                <a:latin typeface="Calibri"/>
              </a:rPr>
              <a:t>The template is edited once for the company, not on every sheet.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WHICH PACK</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pack depends on the job</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Gateway: Corofil, Supports, IKO Mansafe, Nyrok.</a:t>
            </a:r>
          </a:p>
          <a:p>
            <a:pPr algn="l">
              <a:spcAft>
                <a:spcPts val="1000"/>
              </a:spcAft>
              <a:buFont typeface="Arial"/>
              <a:buChar char="•"/>
            </a:pPr>
            <a:r>
              <a:rPr sz="2200" b="0">
                <a:solidFill>
                  <a:srgbClr val="1C2836"/>
                </a:solidFill>
                <a:latin typeface="Calibri"/>
              </a:rPr>
              <a:t>Parliament Place: EPDM, Promat and Y-Wall.</a:t>
            </a:r>
          </a:p>
          <a:p>
            <a:pPr algn="l">
              <a:spcAft>
                <a:spcPts val="1000"/>
              </a:spcAft>
              <a:buFont typeface="Arial"/>
              <a:buChar char="•"/>
            </a:pPr>
            <a:r>
              <a:rPr sz="2200" b="0">
                <a:solidFill>
                  <a:srgbClr val="1C2836"/>
                </a:solidFill>
                <a:latin typeface="Calibri"/>
              </a:rPr>
              <a:t>Tyvek: Parliament Place, Gateway, and Urban One.</a:t>
            </a:r>
          </a:p>
          <a:p>
            <a:pPr algn="l">
              <a:spcAft>
                <a:spcPts val="1000"/>
              </a:spcAft>
              <a:buFont typeface="Arial"/>
              <a:buChar char="•"/>
            </a:pPr>
            <a:r>
              <a:rPr sz="2200" b="0">
                <a:solidFill>
                  <a:srgbClr val="1C2836"/>
                </a:solidFill>
                <a:latin typeface="Calibri"/>
              </a:rPr>
              <a:t>If the tile is missing, that job does not use that pack.</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You cannot tell which elevation it is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Location was skipped.</a:t>
            </a:r>
          </a:p>
          <a:p>
            <a:pPr algn="l">
              <a:spcAft>
                <a:spcPts val="1000"/>
              </a:spcAft>
              <a:buFont typeface="Arial"/>
              <a:buChar char="•"/>
            </a:pPr>
            <a:r>
              <a:rPr sz="2200" b="0">
                <a:solidFill>
                  <a:srgbClr val="1C2836"/>
                </a:solidFill>
                <a:latin typeface="Calibri"/>
              </a:rPr>
              <a:t>Go back.</a:t>
            </a:r>
          </a:p>
          <a:p>
            <a:pPr algn="l">
              <a:spcAft>
                <a:spcPts val="1000"/>
              </a:spcAft>
              <a:buFont typeface="Arial"/>
              <a:buChar char="•"/>
            </a:pPr>
            <a:r>
              <a:rPr sz="2200" b="0">
                <a:solidFill>
                  <a:srgbClr val="1C2836"/>
                </a:solidFill>
                <a:latin typeface="Calibri"/>
              </a:rPr>
              <a:t>Set block and level before anything else.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Handover will not stand, or they have not signed</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Missing markup or photos: attach them to the form.</a:t>
            </a:r>
          </a:p>
          <a:p>
            <a:pPr algn="l">
              <a:spcAft>
                <a:spcPts val="1000"/>
              </a:spcAft>
              <a:buFont typeface="Arial"/>
              <a:buChar char="•"/>
            </a:pPr>
            <a:r>
              <a:rPr sz="2200" b="0">
                <a:solidFill>
                  <a:srgbClr val="1C2836"/>
                </a:solidFill>
                <a:latin typeface="Calibri"/>
              </a:rPr>
              <a:t>Still open: chase the counter-sign link.</a:t>
            </a:r>
          </a:p>
          <a:p>
            <a:pPr algn="l">
              <a:spcAft>
                <a:spcPts val="1000"/>
              </a:spcAft>
              <a:buFont typeface="Arial"/>
              <a:buChar char="•"/>
            </a:pPr>
            <a:r>
              <a:rPr sz="2200" b="0">
                <a:solidFill>
                  <a:srgbClr val="1C2836"/>
                </a:solidFill>
                <a:latin typeface="Calibri"/>
              </a:rPr>
              <a:t>Do not start a second handover to make it look signed.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