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Receiving is goods in. The weekly count is what is actually in a block store. Material issue is what leaves that store. Signing the count writes the quantities. Signing the issue takes them off. If you skip either one, the stock figure is a guess. Do not sign any of these if the project stock would change.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QA, Material Receiving, Fill. Enter an order number and a supplier. Show the Yes, No, N/A checks, the line items, and where the delivery note and photos attach. Save draft. Do not sign.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Weekly Operations, Weekly Yard Stock Check. It will not start until you pick a block store and a week ending. Every line needs a count, including zero. Sign and issue updates that block only. Do not sign.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Daily, Material Issue. Pick a block. Show a catalogue line and the quantity that store holds. Ad-hoc is only the escape for something not on the catalogue. Point at issued-to, description, quantity, the receiver’s signature, and Sign and issue. Do not sign.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If the catalogue quantity is zero and the material is on the shelf, the weekly count for that block was not signed, or it was signed for a different block. Count that block, then issue.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If you issued from the wrong block, the stock has already moved. Do not edit the signed form into a different story. Raise the correction with the person who owns the stock figure and record it. There is no undo. If receiving is skipped because the delivery note is in a pocket, the delivery is not on the job. Photograph the note onto the form.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12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64592"/>
            <a:ext cx="109728" cy="6693408"/>
          </a:xfrm>
          <a:prstGeom prst="rect">
            <a:avLst/>
          </a:prstGeom>
          <a:solidFill>
            <a:srgbClr val="0F6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QFL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4160" y="365760"/>
            <a:ext cx="1540796" cy="5029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1480" y="347472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400" b="1">
                <a:solidFill>
                  <a:srgbClr val="0F6B4C"/>
                </a:solidFill>
                <a:latin typeface="Calibri"/>
              </a:rPr>
              <a:t>MODULE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85800"/>
            <a:ext cx="1115568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3200" b="1">
                <a:solidFill>
                  <a:srgbClr val="0C1248"/>
                </a:solidFill>
                <a:latin typeface="Calibri"/>
              </a:rPr>
              <a:t>Receiving, the weekly count, and material issue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240280"/>
            <a:ext cx="1106424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Receiving is goods in.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The weekly count is what is actually in a block store.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Material issue is what leaves that store.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Skip either one and the stock figure is a guess.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6355080"/>
            <a:ext cx="1115568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>
                <a:solidFill>
                  <a:srgbClr val="5C6B7A"/>
                </a:solidFill>
                <a:latin typeface="Calibri"/>
              </a:rPr>
              <a:t>Quantum Facades  ·  Hub training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12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64592"/>
            <a:ext cx="109728" cy="6693408"/>
          </a:xfrm>
          <a:prstGeom prst="rect">
            <a:avLst/>
          </a:prstGeom>
          <a:solidFill>
            <a:srgbClr val="0C12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347472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400" b="1">
                <a:solidFill>
                  <a:srgbClr val="0F6B4C"/>
                </a:solidFill>
                <a:latin typeface="Calibri"/>
              </a:rPr>
              <a:t>RECEIVING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85800"/>
            <a:ext cx="1115568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2800" b="1">
                <a:solidFill>
                  <a:srgbClr val="0C1248"/>
                </a:solidFill>
                <a:latin typeface="Calibri"/>
              </a:rPr>
              <a:t>Material receiving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240280"/>
            <a:ext cx="1106424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1800" b="0">
                <a:solidFill>
                  <a:srgbClr val="1C2836"/>
                </a:solidFill>
                <a:latin typeface="Calibri"/>
              </a:rPr>
              <a:t>QA, Material Receiving, Fill.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1800" b="0">
                <a:solidFill>
                  <a:srgbClr val="1C2836"/>
                </a:solidFill>
                <a:latin typeface="Calibri"/>
              </a:rPr>
              <a:t>Order number and supplier.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1800" b="0">
                <a:solidFill>
                  <a:srgbClr val="1C2836"/>
                </a:solidFill>
                <a:latin typeface="Calibri"/>
              </a:rPr>
              <a:t>Yes, No, or N/A on the checks.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1800" b="0">
                <a:solidFill>
                  <a:srgbClr val="1C2836"/>
                </a:solidFill>
                <a:latin typeface="Calibri"/>
              </a:rPr>
              <a:t>Line items, the delivery note, and photos.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1800" b="0">
                <a:solidFill>
                  <a:srgbClr val="1C2836"/>
                </a:solidFill>
                <a:latin typeface="Calibri"/>
              </a:rPr>
              <a:t>Save draft.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355080"/>
            <a:ext cx="1115568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>
                <a:solidFill>
                  <a:srgbClr val="5C6B7A"/>
                </a:solidFill>
                <a:latin typeface="Calibri"/>
              </a:rPr>
              <a:t>Quantum Facades  ·  Hub training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12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64592"/>
            <a:ext cx="109728" cy="6693408"/>
          </a:xfrm>
          <a:prstGeom prst="rect">
            <a:avLst/>
          </a:prstGeom>
          <a:solidFill>
            <a:srgbClr val="0C12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347472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400" b="1">
                <a:solidFill>
                  <a:srgbClr val="0F6B4C"/>
                </a:solidFill>
                <a:latin typeface="Calibri"/>
              </a:rPr>
              <a:t>COUNT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85800"/>
            <a:ext cx="1115568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2800" b="1">
                <a:solidFill>
                  <a:srgbClr val="0C1248"/>
                </a:solidFill>
                <a:latin typeface="Calibri"/>
              </a:rPr>
              <a:t>Weekly yard stock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240280"/>
            <a:ext cx="1106424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It will not start until you pick a block store and a week ending.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Every line needs a count, including zero.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Sign and issue updates that block only.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Do not sign in a practice.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355080"/>
            <a:ext cx="1115568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>
                <a:solidFill>
                  <a:srgbClr val="5C6B7A"/>
                </a:solidFill>
                <a:latin typeface="Calibri"/>
              </a:rPr>
              <a:t>Quantum Facades  ·  Hub training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12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64592"/>
            <a:ext cx="109728" cy="6693408"/>
          </a:xfrm>
          <a:prstGeom prst="rect">
            <a:avLst/>
          </a:prstGeom>
          <a:solidFill>
            <a:srgbClr val="0C12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347472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400" b="1">
                <a:solidFill>
                  <a:srgbClr val="0F6B4C"/>
                </a:solidFill>
                <a:latin typeface="Calibri"/>
              </a:rPr>
              <a:t>ISSUE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85800"/>
            <a:ext cx="1115568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2800" b="1">
                <a:solidFill>
                  <a:srgbClr val="0C1248"/>
                </a:solidFill>
                <a:latin typeface="Calibri"/>
              </a:rPr>
              <a:t>Material issue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240280"/>
            <a:ext cx="1106424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Pick a block.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A catalogue line shows the quantity that store holds.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Ad-hoc is only for something not on the catalogue.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Issued to, description, quantity, and the receiver’s signature.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355080"/>
            <a:ext cx="1115568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>
                <a:solidFill>
                  <a:srgbClr val="5C6B7A"/>
                </a:solidFill>
                <a:latin typeface="Calibri"/>
              </a:rPr>
              <a:t>Quantum Facades  ·  Hub training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E85D0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64592"/>
            <a:ext cx="109728" cy="6693408"/>
          </a:xfrm>
          <a:prstGeom prst="rect">
            <a:avLst/>
          </a:prstGeom>
          <a:solidFill>
            <a:srgbClr val="E85D0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347472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400" b="1">
                <a:solidFill>
                  <a:srgbClr val="E85D04"/>
                </a:solidFill>
                <a:latin typeface="Calibri"/>
              </a:rPr>
              <a:t>WHEN IT GOES WRONG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85800"/>
            <a:ext cx="1115568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2800" b="1">
                <a:solidFill>
                  <a:srgbClr val="0C1248"/>
                </a:solidFill>
                <a:latin typeface="Calibri"/>
              </a:rPr>
              <a:t>The shelf has it. The catalogue says zero.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240280"/>
            <a:ext cx="1106424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The weekly count for that block was not signed.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Or it was signed for a different block.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Count that block, then issue.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355080"/>
            <a:ext cx="1115568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>
                <a:solidFill>
                  <a:srgbClr val="5C6B7A"/>
                </a:solidFill>
                <a:latin typeface="Calibri"/>
              </a:rPr>
              <a:t>Quantum Facades  ·  Hub training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E85D0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64592"/>
            <a:ext cx="109728" cy="6693408"/>
          </a:xfrm>
          <a:prstGeom prst="rect">
            <a:avLst/>
          </a:prstGeom>
          <a:solidFill>
            <a:srgbClr val="E85D0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347472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400" b="1">
                <a:solidFill>
                  <a:srgbClr val="E85D04"/>
                </a:solidFill>
                <a:latin typeface="Calibri"/>
              </a:rPr>
              <a:t>WHEN IT GOES WRONG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85800"/>
            <a:ext cx="1115568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2800" b="1">
                <a:solidFill>
                  <a:srgbClr val="0C1248"/>
                </a:solidFill>
                <a:latin typeface="Calibri"/>
              </a:rPr>
              <a:t>Issued from the wrong block, or the note is in a pocket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240280"/>
            <a:ext cx="1106424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A signed issue has already moved the stock.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Do not rewrite the signed form.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A delivery note in a pocket means the delivery is not on the job.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Photograph the note onto the receiving form.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355080"/>
            <a:ext cx="1115568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>
                <a:solidFill>
                  <a:srgbClr val="5C6B7A"/>
                </a:solidFill>
                <a:latin typeface="Calibri"/>
              </a:rPr>
              <a:t>Quantum Facades  ·  Hub training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