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diary per manager, per day. It is the weather, who was working, the plant, and what happened. The weekly return can only pull a diary that has been signed and locked. Open Forms, Daily Operations, Site Daily Diary, Fill.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Pick the date and open or create your diary. Set the scope, for example the blocks you covered.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Fill morning and afternoon weather. Tick subcontractors, staff and plant. Show the box for a one-off that is not on the list.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Press Save draft. Sign and lock is what you press at the end of the day, not while you are still practising. Open View and show the register so yesterday’s diary can be found.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 company or a person is missing from the ticks, they are not on the refreshed lists. Add them the same way as attendance, press Refresh name lists, and reopen the diary.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two managers need a record, each person has their own diary. Do not both type into 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the weekly return later has no labour or progress from this day, the diary was still a draft. Sign and lock it, then prefill the weekly return again.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3</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Site daily diary</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One diary per manager, per day.</a:t>
            </a:r>
          </a:p>
          <a:p>
            <a:pPr algn="l">
              <a:spcAft>
                <a:spcPts val="1000"/>
              </a:spcAft>
              <a:buFont typeface="Arial"/>
              <a:buChar char="•"/>
            </a:pPr>
            <a:r>
              <a:rPr sz="2200" b="0">
                <a:solidFill>
                  <a:srgbClr val="1C2836"/>
                </a:solidFill>
                <a:latin typeface="Calibri"/>
              </a:rPr>
              <a:t>Weather, who was working, the plant, and what happened.</a:t>
            </a:r>
          </a:p>
          <a:p>
            <a:pPr algn="l">
              <a:spcAft>
                <a:spcPts val="1000"/>
              </a:spcAft>
              <a:buFont typeface="Arial"/>
              <a:buChar char="•"/>
            </a:pPr>
            <a:r>
              <a:rPr sz="2200" b="0">
                <a:solidFill>
                  <a:srgbClr val="1C2836"/>
                </a:solidFill>
                <a:latin typeface="Calibri"/>
              </a:rPr>
              <a:t>The weekly return only pulls a diary that is signed and locked.</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1</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Open today’s diary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Pick the date.</a:t>
            </a:r>
          </a:p>
          <a:p>
            <a:pPr algn="l">
              <a:spcAft>
                <a:spcPts val="1000"/>
              </a:spcAft>
              <a:buFont typeface="Arial"/>
              <a:buChar char="•"/>
            </a:pPr>
            <a:r>
              <a:rPr sz="2200" b="0">
                <a:solidFill>
                  <a:srgbClr val="1C2836"/>
                </a:solidFill>
                <a:latin typeface="Calibri"/>
              </a:rPr>
              <a:t>Open or create your diary.</a:t>
            </a:r>
          </a:p>
          <a:p>
            <a:pPr algn="l">
              <a:spcAft>
                <a:spcPts val="1000"/>
              </a:spcAft>
              <a:buFont typeface="Arial"/>
              <a:buChar char="•"/>
            </a:pPr>
            <a:r>
              <a:rPr sz="2200" b="0">
                <a:solidFill>
                  <a:srgbClr val="1C2836"/>
                </a:solidFill>
                <a:latin typeface="Calibri"/>
              </a:rPr>
              <a:t>Set the scope, for example the blocks you covered.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2</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Weather, people, and plant</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Morning and afternoon weather.</a:t>
            </a:r>
          </a:p>
          <a:p>
            <a:pPr algn="l">
              <a:spcAft>
                <a:spcPts val="1000"/>
              </a:spcAft>
              <a:buFont typeface="Arial"/>
              <a:buChar char="•"/>
            </a:pPr>
            <a:r>
              <a:rPr sz="2200" b="0">
                <a:solidFill>
                  <a:srgbClr val="1C2836"/>
                </a:solidFill>
                <a:latin typeface="Calibri"/>
              </a:rPr>
              <a:t>Tick subcontractors, staff and plant.</a:t>
            </a:r>
          </a:p>
          <a:p>
            <a:pPr algn="l">
              <a:spcAft>
                <a:spcPts val="1000"/>
              </a:spcAft>
              <a:buFont typeface="Arial"/>
              <a:buChar char="•"/>
            </a:pPr>
            <a:r>
              <a:rPr sz="2200" b="0">
                <a:solidFill>
                  <a:srgbClr val="1C2836"/>
                </a:solidFill>
                <a:latin typeface="Calibri"/>
              </a:rPr>
              <a:t>A one-off that is not on the list has its own box.</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STEP 3</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Save draft. Sign and lock at the end of the day.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Save draft while the day is still open.</a:t>
            </a:r>
          </a:p>
          <a:p>
            <a:pPr algn="l">
              <a:spcAft>
                <a:spcPts val="1000"/>
              </a:spcAft>
              <a:buFont typeface="Arial"/>
              <a:buChar char="•"/>
            </a:pPr>
            <a:r>
              <a:rPr sz="2200" b="0">
                <a:solidFill>
                  <a:srgbClr val="1C2836"/>
                </a:solidFill>
                <a:latin typeface="Calibri"/>
              </a:rPr>
              <a:t>Sign and lock at the end of the day.</a:t>
            </a:r>
          </a:p>
          <a:p>
            <a:pPr algn="l">
              <a:spcAft>
                <a:spcPts val="1000"/>
              </a:spcAft>
              <a:buFont typeface="Arial"/>
              <a:buChar char="•"/>
            </a:pPr>
            <a:r>
              <a:rPr sz="2200" b="0">
                <a:solidFill>
                  <a:srgbClr val="1C2836"/>
                </a:solidFill>
                <a:latin typeface="Calibri"/>
              </a:rPr>
              <a:t>View is where yesterday’s diary is found.</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A company or a person is missing</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They are not on the refreshed lists.</a:t>
            </a:r>
          </a:p>
          <a:p>
            <a:pPr algn="l">
              <a:spcAft>
                <a:spcPts val="1000"/>
              </a:spcAft>
              <a:buFont typeface="Arial"/>
              <a:buChar char="•"/>
            </a:pPr>
            <a:r>
              <a:rPr sz="2200" b="0">
                <a:solidFill>
                  <a:srgbClr val="1C2836"/>
                </a:solidFill>
                <a:latin typeface="Calibri"/>
              </a:rPr>
              <a:t>Add them the same way as attendance.</a:t>
            </a:r>
          </a:p>
          <a:p>
            <a:pPr algn="l">
              <a:spcAft>
                <a:spcPts val="1000"/>
              </a:spcAft>
              <a:buFont typeface="Arial"/>
              <a:buChar char="•"/>
            </a:pPr>
            <a:r>
              <a:rPr sz="2200" b="0">
                <a:solidFill>
                  <a:srgbClr val="1C2836"/>
                </a:solidFill>
                <a:latin typeface="Calibri"/>
              </a:rPr>
              <a:t>Refresh name lists, then reopen the diary.</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Two managers, one diary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Each person has their own diary.</a:t>
            </a:r>
          </a:p>
          <a:p>
            <a:pPr algn="l">
              <a:spcAft>
                <a:spcPts val="1000"/>
              </a:spcAft>
              <a:buFont typeface="Arial"/>
              <a:buChar char="•"/>
            </a:pPr>
            <a:r>
              <a:rPr sz="2200" b="0">
                <a:solidFill>
                  <a:srgbClr val="1C2836"/>
                </a:solidFill>
                <a:latin typeface="Calibri"/>
              </a:rPr>
              <a:t>Do not both type into one.</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weekly return has nothing from this day</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diary was still a draft.</a:t>
            </a:r>
          </a:p>
          <a:p>
            <a:pPr algn="l">
              <a:spcAft>
                <a:spcPts val="1000"/>
              </a:spcAft>
              <a:buFont typeface="Arial"/>
              <a:buChar char="•"/>
            </a:pPr>
            <a:r>
              <a:rPr sz="2200" b="0">
                <a:solidFill>
                  <a:srgbClr val="1C2836"/>
                </a:solidFill>
                <a:latin typeface="Calibri"/>
              </a:rPr>
              <a:t>Sign and lock it.</a:t>
            </a:r>
          </a:p>
          <a:p>
            <a:pPr algn="l">
              <a:spcAft>
                <a:spcPts val="1000"/>
              </a:spcAft>
              <a:buFont typeface="Arial"/>
              <a:buChar char="•"/>
            </a:pPr>
            <a:r>
              <a:rPr sz="2200" b="0">
                <a:solidFill>
                  <a:srgbClr val="1C2836"/>
                </a:solidFill>
                <a:latin typeface="Calibri"/>
              </a:rPr>
              <a:t>Prefill the weekly return again.</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